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Recoleta Bold" charset="1" panose="00000800000000000000"/>
      <p:regular r:id="rId12"/>
    </p:embeddedFont>
    <p:embeddedFont>
      <p:font typeface="Open Sans Bold" charset="1" panose="020B0806030504020204"/>
      <p:regular r:id="rId13"/>
    </p:embeddedFont>
    <p:embeddedFont>
      <p:font typeface="Open Sans" charset="1" panose="020B0606030504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1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1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1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1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1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80494" y="8183524"/>
            <a:ext cx="5033430" cy="2149551"/>
          </a:xfrm>
          <a:custGeom>
            <a:avLst/>
            <a:gdLst/>
            <a:ahLst/>
            <a:cxnLst/>
            <a:rect r="r" b="b" t="t" l="l"/>
            <a:pathLst>
              <a:path h="2149551" w="5033430">
                <a:moveTo>
                  <a:pt x="0" y="0"/>
                </a:moveTo>
                <a:lnTo>
                  <a:pt x="5033430" y="0"/>
                </a:lnTo>
                <a:lnTo>
                  <a:pt x="5033430" y="2149552"/>
                </a:lnTo>
                <a:lnTo>
                  <a:pt x="0" y="214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089" t="-22939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1766" y="7644349"/>
            <a:ext cx="11332770" cy="2065893"/>
            <a:chOff x="0" y="0"/>
            <a:chExt cx="2984762" cy="5441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84762" cy="544104"/>
            </a:xfrm>
            <a:custGeom>
              <a:avLst/>
              <a:gdLst/>
              <a:ahLst/>
              <a:cxnLst/>
              <a:rect r="r" b="b" t="t" l="l"/>
              <a:pathLst>
                <a:path h="544104" w="2984762">
                  <a:moveTo>
                    <a:pt x="0" y="0"/>
                  </a:moveTo>
                  <a:lnTo>
                    <a:pt x="2984762" y="0"/>
                  </a:lnTo>
                  <a:lnTo>
                    <a:pt x="2984762" y="544104"/>
                  </a:lnTo>
                  <a:lnTo>
                    <a:pt x="0" y="5441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84762" cy="582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900248" y="-368614"/>
            <a:ext cx="7238323" cy="7057365"/>
          </a:xfrm>
          <a:custGeom>
            <a:avLst/>
            <a:gdLst/>
            <a:ahLst/>
            <a:cxnLst/>
            <a:rect r="r" b="b" t="t" l="l"/>
            <a:pathLst>
              <a:path h="7057365" w="7238323">
                <a:moveTo>
                  <a:pt x="0" y="0"/>
                </a:moveTo>
                <a:lnTo>
                  <a:pt x="7238323" y="0"/>
                </a:lnTo>
                <a:lnTo>
                  <a:pt x="7238323" y="7057365"/>
                </a:lnTo>
                <a:lnTo>
                  <a:pt x="0" y="7057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53804" y="-1310995"/>
            <a:ext cx="7504978" cy="7921922"/>
          </a:xfrm>
          <a:custGeom>
            <a:avLst/>
            <a:gdLst/>
            <a:ahLst/>
            <a:cxnLst/>
            <a:rect r="r" b="b" t="t" l="l"/>
            <a:pathLst>
              <a:path h="7921922" w="7504978">
                <a:moveTo>
                  <a:pt x="0" y="0"/>
                </a:moveTo>
                <a:lnTo>
                  <a:pt x="7504978" y="0"/>
                </a:lnTo>
                <a:lnTo>
                  <a:pt x="7504978" y="7921921"/>
                </a:lnTo>
                <a:lnTo>
                  <a:pt x="0" y="79219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9589537"/>
            <a:ext cx="12763107" cy="697463"/>
          </a:xfrm>
          <a:custGeom>
            <a:avLst/>
            <a:gdLst/>
            <a:ahLst/>
            <a:cxnLst/>
            <a:rect r="r" b="b" t="t" l="l"/>
            <a:pathLst>
              <a:path h="697463" w="12763107">
                <a:moveTo>
                  <a:pt x="0" y="0"/>
                </a:moveTo>
                <a:lnTo>
                  <a:pt x="12763107" y="0"/>
                </a:lnTo>
                <a:lnTo>
                  <a:pt x="12763107" y="697463"/>
                </a:lnTo>
                <a:lnTo>
                  <a:pt x="0" y="697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" t="-182714" r="-42323" b="-14112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01373" y="3937097"/>
            <a:ext cx="3925466" cy="3925466"/>
          </a:xfrm>
          <a:custGeom>
            <a:avLst/>
            <a:gdLst/>
            <a:ahLst/>
            <a:cxnLst/>
            <a:rect r="r" b="b" t="t" l="l"/>
            <a:pathLst>
              <a:path h="3925466" w="3925466">
                <a:moveTo>
                  <a:pt x="0" y="0"/>
                </a:moveTo>
                <a:lnTo>
                  <a:pt x="3925466" y="0"/>
                </a:lnTo>
                <a:lnTo>
                  <a:pt x="3925466" y="3925466"/>
                </a:lnTo>
                <a:lnTo>
                  <a:pt x="0" y="3925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33921" y="1913309"/>
            <a:ext cx="13672372" cy="383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53"/>
              </a:lnSpc>
            </a:pPr>
            <a:r>
              <a:rPr lang="en-US" sz="10966" b="true">
                <a:solidFill>
                  <a:srgbClr val="006C3F"/>
                </a:solidFill>
                <a:latin typeface="Recoleta Bold"/>
                <a:ea typeface="Recoleta Bold"/>
                <a:cs typeface="Recoleta Bold"/>
                <a:sym typeface="Recoleta Bold"/>
              </a:rPr>
              <a:t>Guardian de fraudes</a:t>
            </a:r>
          </a:p>
          <a:p>
            <a:pPr algn="ctr">
              <a:lnSpc>
                <a:spcPts val="1535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55052" y="9511805"/>
            <a:ext cx="460792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6C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By Juan Sebastian Perdomo Becerra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8357" y="-19447"/>
            <a:ext cx="4272687" cy="10461314"/>
            <a:chOff x="0" y="0"/>
            <a:chExt cx="1125317" cy="27552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5317" cy="2755243"/>
            </a:xfrm>
            <a:custGeom>
              <a:avLst/>
              <a:gdLst/>
              <a:ahLst/>
              <a:cxnLst/>
              <a:rect r="r" b="b" t="t" l="l"/>
              <a:pathLst>
                <a:path h="2755243" w="1125317">
                  <a:moveTo>
                    <a:pt x="0" y="0"/>
                  </a:moveTo>
                  <a:lnTo>
                    <a:pt x="1125317" y="0"/>
                  </a:lnTo>
                  <a:lnTo>
                    <a:pt x="1125317" y="2755243"/>
                  </a:lnTo>
                  <a:lnTo>
                    <a:pt x="0" y="2755243"/>
                  </a:lnTo>
                  <a:close/>
                </a:path>
              </a:pathLst>
            </a:custGeom>
            <a:solidFill>
              <a:srgbClr val="081E96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5317" cy="2793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11338" y="-3960961"/>
            <a:ext cx="7504978" cy="7921922"/>
          </a:xfrm>
          <a:custGeom>
            <a:avLst/>
            <a:gdLst/>
            <a:ahLst/>
            <a:cxnLst/>
            <a:rect r="r" b="b" t="t" l="l"/>
            <a:pathLst>
              <a:path h="7921922" w="7504978">
                <a:moveTo>
                  <a:pt x="0" y="0"/>
                </a:moveTo>
                <a:lnTo>
                  <a:pt x="7504979" y="0"/>
                </a:lnTo>
                <a:lnTo>
                  <a:pt x="7504979" y="7921922"/>
                </a:lnTo>
                <a:lnTo>
                  <a:pt x="0" y="792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34102" y="9589537"/>
            <a:ext cx="12763107" cy="697463"/>
          </a:xfrm>
          <a:custGeom>
            <a:avLst/>
            <a:gdLst/>
            <a:ahLst/>
            <a:cxnLst/>
            <a:rect r="r" b="b" t="t" l="l"/>
            <a:pathLst>
              <a:path h="697463" w="12763107">
                <a:moveTo>
                  <a:pt x="0" y="0"/>
                </a:moveTo>
                <a:lnTo>
                  <a:pt x="12763107" y="0"/>
                </a:lnTo>
                <a:lnTo>
                  <a:pt x="12763107" y="697463"/>
                </a:lnTo>
                <a:lnTo>
                  <a:pt x="0" y="697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" t="-182714" r="-42323" b="-1411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743416" y="3354456"/>
            <a:ext cx="3669834" cy="3578088"/>
          </a:xfrm>
          <a:custGeom>
            <a:avLst/>
            <a:gdLst/>
            <a:ahLst/>
            <a:cxnLst/>
            <a:rect r="r" b="b" t="t" l="l"/>
            <a:pathLst>
              <a:path h="3578088" w="3669834">
                <a:moveTo>
                  <a:pt x="0" y="0"/>
                </a:moveTo>
                <a:lnTo>
                  <a:pt x="3669835" y="0"/>
                </a:lnTo>
                <a:lnTo>
                  <a:pt x="3669835" y="3578088"/>
                </a:lnTo>
                <a:lnTo>
                  <a:pt x="0" y="3578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68040" y="6861689"/>
            <a:ext cx="3925466" cy="3925466"/>
          </a:xfrm>
          <a:custGeom>
            <a:avLst/>
            <a:gdLst/>
            <a:ahLst/>
            <a:cxnLst/>
            <a:rect r="r" b="b" t="t" l="l"/>
            <a:pathLst>
              <a:path h="3925466" w="3925466">
                <a:moveTo>
                  <a:pt x="0" y="0"/>
                </a:moveTo>
                <a:lnTo>
                  <a:pt x="3925466" y="0"/>
                </a:lnTo>
                <a:lnTo>
                  <a:pt x="3925466" y="3925466"/>
                </a:lnTo>
                <a:lnTo>
                  <a:pt x="0" y="3925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68397" y="9168286"/>
            <a:ext cx="2619603" cy="1118714"/>
          </a:xfrm>
          <a:custGeom>
            <a:avLst/>
            <a:gdLst/>
            <a:ahLst/>
            <a:cxnLst/>
            <a:rect r="r" b="b" t="t" l="l"/>
            <a:pathLst>
              <a:path h="1118714" w="2619603">
                <a:moveTo>
                  <a:pt x="0" y="0"/>
                </a:moveTo>
                <a:lnTo>
                  <a:pt x="2619603" y="0"/>
                </a:lnTo>
                <a:lnTo>
                  <a:pt x="2619603" y="1118714"/>
                </a:lnTo>
                <a:lnTo>
                  <a:pt x="0" y="11187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3089" t="-2293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059" y="4641870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059" y="1871435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7"/>
                </a:lnTo>
                <a:lnTo>
                  <a:pt x="0" y="899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059" y="3701539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7"/>
                </a:lnTo>
                <a:lnTo>
                  <a:pt x="0" y="899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059" y="2763881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278" y="943302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28826" y="1242268"/>
            <a:ext cx="12530474" cy="8348428"/>
          </a:xfrm>
          <a:custGeom>
            <a:avLst/>
            <a:gdLst/>
            <a:ahLst/>
            <a:cxnLst/>
            <a:rect r="r" b="b" t="t" l="l"/>
            <a:pathLst>
              <a:path h="8348428" w="12530474">
                <a:moveTo>
                  <a:pt x="0" y="0"/>
                </a:moveTo>
                <a:lnTo>
                  <a:pt x="12530474" y="0"/>
                </a:lnTo>
                <a:lnTo>
                  <a:pt x="12530474" y="8348429"/>
                </a:lnTo>
                <a:lnTo>
                  <a:pt x="0" y="83484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76662" y="-34760"/>
            <a:ext cx="7734677" cy="106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sz="6228" b="true">
                <a:solidFill>
                  <a:srgbClr val="006C3F"/>
                </a:solidFill>
                <a:latin typeface="Recoleta Bold"/>
                <a:ea typeface="Recoleta Bold"/>
                <a:cs typeface="Recoleta Bold"/>
                <a:sym typeface="Recoleta Bold"/>
              </a:rPr>
              <a:t>Guardian de fraudes</a:t>
            </a:r>
          </a:p>
          <a:p>
            <a:pPr algn="ctr">
              <a:lnSpc>
                <a:spcPts val="872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25934" y="4861960"/>
            <a:ext cx="22837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Ajustes del Sistema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9366" y="2122776"/>
            <a:ext cx="22172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Analisis por cliente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8083" y="3913336"/>
            <a:ext cx="345980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Carga y Evaluación de Cliente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8210" y="2980542"/>
            <a:ext cx="277921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Resumen de Anomalías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1280" y="1194643"/>
            <a:ext cx="18334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75A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Visión General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870260" y="4338409"/>
            <a:ext cx="7921283" cy="5046560"/>
          </a:xfrm>
          <a:custGeom>
            <a:avLst/>
            <a:gdLst/>
            <a:ahLst/>
            <a:cxnLst/>
            <a:rect r="r" b="b" t="t" l="l"/>
            <a:pathLst>
              <a:path h="5046560" w="7921283">
                <a:moveTo>
                  <a:pt x="0" y="0"/>
                </a:moveTo>
                <a:lnTo>
                  <a:pt x="7921283" y="0"/>
                </a:lnTo>
                <a:lnTo>
                  <a:pt x="7921283" y="5046560"/>
                </a:lnTo>
                <a:lnTo>
                  <a:pt x="0" y="5046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26" t="-61712" r="-57260" b="-371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8357" y="-19447"/>
            <a:ext cx="4272687" cy="10461314"/>
            <a:chOff x="0" y="0"/>
            <a:chExt cx="1125317" cy="27552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5317" cy="2755243"/>
            </a:xfrm>
            <a:custGeom>
              <a:avLst/>
              <a:gdLst/>
              <a:ahLst/>
              <a:cxnLst/>
              <a:rect r="r" b="b" t="t" l="l"/>
              <a:pathLst>
                <a:path h="2755243" w="1125317">
                  <a:moveTo>
                    <a:pt x="0" y="0"/>
                  </a:moveTo>
                  <a:lnTo>
                    <a:pt x="1125317" y="0"/>
                  </a:lnTo>
                  <a:lnTo>
                    <a:pt x="1125317" y="2755243"/>
                  </a:lnTo>
                  <a:lnTo>
                    <a:pt x="0" y="2755243"/>
                  </a:lnTo>
                  <a:close/>
                </a:path>
              </a:pathLst>
            </a:custGeom>
            <a:solidFill>
              <a:srgbClr val="081E96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5317" cy="2793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11338" y="-3960961"/>
            <a:ext cx="7504978" cy="7921922"/>
          </a:xfrm>
          <a:custGeom>
            <a:avLst/>
            <a:gdLst/>
            <a:ahLst/>
            <a:cxnLst/>
            <a:rect r="r" b="b" t="t" l="l"/>
            <a:pathLst>
              <a:path h="7921922" w="7504978">
                <a:moveTo>
                  <a:pt x="0" y="0"/>
                </a:moveTo>
                <a:lnTo>
                  <a:pt x="7504979" y="0"/>
                </a:lnTo>
                <a:lnTo>
                  <a:pt x="7504979" y="7921922"/>
                </a:lnTo>
                <a:lnTo>
                  <a:pt x="0" y="792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34102" y="9589537"/>
            <a:ext cx="12763107" cy="697463"/>
          </a:xfrm>
          <a:custGeom>
            <a:avLst/>
            <a:gdLst/>
            <a:ahLst/>
            <a:cxnLst/>
            <a:rect r="r" b="b" t="t" l="l"/>
            <a:pathLst>
              <a:path h="697463" w="12763107">
                <a:moveTo>
                  <a:pt x="0" y="0"/>
                </a:moveTo>
                <a:lnTo>
                  <a:pt x="12763107" y="0"/>
                </a:lnTo>
                <a:lnTo>
                  <a:pt x="12763107" y="697463"/>
                </a:lnTo>
                <a:lnTo>
                  <a:pt x="0" y="697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" t="-182714" r="-42323" b="-1411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743416" y="3354456"/>
            <a:ext cx="3669834" cy="3578088"/>
          </a:xfrm>
          <a:custGeom>
            <a:avLst/>
            <a:gdLst/>
            <a:ahLst/>
            <a:cxnLst/>
            <a:rect r="r" b="b" t="t" l="l"/>
            <a:pathLst>
              <a:path h="3578088" w="3669834">
                <a:moveTo>
                  <a:pt x="0" y="0"/>
                </a:moveTo>
                <a:lnTo>
                  <a:pt x="3669835" y="0"/>
                </a:lnTo>
                <a:lnTo>
                  <a:pt x="3669835" y="3578088"/>
                </a:lnTo>
                <a:lnTo>
                  <a:pt x="0" y="3578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68040" y="6861689"/>
            <a:ext cx="3925466" cy="3925466"/>
          </a:xfrm>
          <a:custGeom>
            <a:avLst/>
            <a:gdLst/>
            <a:ahLst/>
            <a:cxnLst/>
            <a:rect r="r" b="b" t="t" l="l"/>
            <a:pathLst>
              <a:path h="3925466" w="3925466">
                <a:moveTo>
                  <a:pt x="0" y="0"/>
                </a:moveTo>
                <a:lnTo>
                  <a:pt x="3925466" y="0"/>
                </a:lnTo>
                <a:lnTo>
                  <a:pt x="3925466" y="3925466"/>
                </a:lnTo>
                <a:lnTo>
                  <a:pt x="0" y="3925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79607" y="9258484"/>
            <a:ext cx="2408393" cy="1028516"/>
          </a:xfrm>
          <a:custGeom>
            <a:avLst/>
            <a:gdLst/>
            <a:ahLst/>
            <a:cxnLst/>
            <a:rect r="r" b="b" t="t" l="l"/>
            <a:pathLst>
              <a:path h="1028516" w="2408393">
                <a:moveTo>
                  <a:pt x="0" y="0"/>
                </a:moveTo>
                <a:lnTo>
                  <a:pt x="2408393" y="0"/>
                </a:lnTo>
                <a:lnTo>
                  <a:pt x="2408393" y="1028516"/>
                </a:lnTo>
                <a:lnTo>
                  <a:pt x="0" y="10285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3089" t="-2293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059" y="4641870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059" y="1871435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7"/>
                </a:lnTo>
                <a:lnTo>
                  <a:pt x="0" y="899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059" y="3701539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7"/>
                </a:lnTo>
                <a:lnTo>
                  <a:pt x="0" y="899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059" y="2763881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278" y="943302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46770" y="1459304"/>
            <a:ext cx="13958464" cy="8051933"/>
          </a:xfrm>
          <a:custGeom>
            <a:avLst/>
            <a:gdLst/>
            <a:ahLst/>
            <a:cxnLst/>
            <a:rect r="r" b="b" t="t" l="l"/>
            <a:pathLst>
              <a:path h="8051933" w="13958464">
                <a:moveTo>
                  <a:pt x="0" y="0"/>
                </a:moveTo>
                <a:lnTo>
                  <a:pt x="13958464" y="0"/>
                </a:lnTo>
                <a:lnTo>
                  <a:pt x="13958464" y="8051933"/>
                </a:lnTo>
                <a:lnTo>
                  <a:pt x="0" y="8051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5498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664773" y="8471786"/>
            <a:ext cx="5419031" cy="352636"/>
            <a:chOff x="0" y="0"/>
            <a:chExt cx="1427234" cy="928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27234" cy="92875"/>
            </a:xfrm>
            <a:custGeom>
              <a:avLst/>
              <a:gdLst/>
              <a:ahLst/>
              <a:cxnLst/>
              <a:rect r="r" b="b" t="t" l="l"/>
              <a:pathLst>
                <a:path h="92875" w="1427234">
                  <a:moveTo>
                    <a:pt x="0" y="0"/>
                  </a:moveTo>
                  <a:lnTo>
                    <a:pt x="1427234" y="0"/>
                  </a:lnTo>
                  <a:lnTo>
                    <a:pt x="1427234" y="92875"/>
                  </a:lnTo>
                  <a:lnTo>
                    <a:pt x="0" y="928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427234" cy="14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25934" y="4861960"/>
            <a:ext cx="22837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Ajustes del Sistema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3818" y="2122776"/>
            <a:ext cx="240833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75A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Analisis por cliente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8083" y="3913336"/>
            <a:ext cx="345980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Carga y Evaluación de Cliente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8210" y="2980542"/>
            <a:ext cx="277921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Resumen de Anomalías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2597" y="1194643"/>
            <a:ext cx="17107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Visión General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76662" y="-34760"/>
            <a:ext cx="7734677" cy="106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sz="6228" b="true">
                <a:solidFill>
                  <a:srgbClr val="006C3F"/>
                </a:solidFill>
                <a:latin typeface="Recoleta Bold"/>
                <a:ea typeface="Recoleta Bold"/>
                <a:cs typeface="Recoleta Bold"/>
                <a:sym typeface="Recoleta Bold"/>
              </a:rPr>
              <a:t>Guardian de fraudes</a:t>
            </a:r>
          </a:p>
          <a:p>
            <a:pPr algn="ctr">
              <a:lnSpc>
                <a:spcPts val="87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8357" y="-19447"/>
            <a:ext cx="4272687" cy="10461314"/>
            <a:chOff x="0" y="0"/>
            <a:chExt cx="1125317" cy="27552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5317" cy="2755243"/>
            </a:xfrm>
            <a:custGeom>
              <a:avLst/>
              <a:gdLst/>
              <a:ahLst/>
              <a:cxnLst/>
              <a:rect r="r" b="b" t="t" l="l"/>
              <a:pathLst>
                <a:path h="2755243" w="1125317">
                  <a:moveTo>
                    <a:pt x="0" y="0"/>
                  </a:moveTo>
                  <a:lnTo>
                    <a:pt x="1125317" y="0"/>
                  </a:lnTo>
                  <a:lnTo>
                    <a:pt x="1125317" y="2755243"/>
                  </a:lnTo>
                  <a:lnTo>
                    <a:pt x="0" y="2755243"/>
                  </a:lnTo>
                  <a:close/>
                </a:path>
              </a:pathLst>
            </a:custGeom>
            <a:solidFill>
              <a:srgbClr val="081E96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5317" cy="2793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11338" y="-3960961"/>
            <a:ext cx="7504978" cy="7921922"/>
          </a:xfrm>
          <a:custGeom>
            <a:avLst/>
            <a:gdLst/>
            <a:ahLst/>
            <a:cxnLst/>
            <a:rect r="r" b="b" t="t" l="l"/>
            <a:pathLst>
              <a:path h="7921922" w="7504978">
                <a:moveTo>
                  <a:pt x="0" y="0"/>
                </a:moveTo>
                <a:lnTo>
                  <a:pt x="7504979" y="0"/>
                </a:lnTo>
                <a:lnTo>
                  <a:pt x="7504979" y="7921922"/>
                </a:lnTo>
                <a:lnTo>
                  <a:pt x="0" y="792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34102" y="9589537"/>
            <a:ext cx="12763107" cy="697463"/>
          </a:xfrm>
          <a:custGeom>
            <a:avLst/>
            <a:gdLst/>
            <a:ahLst/>
            <a:cxnLst/>
            <a:rect r="r" b="b" t="t" l="l"/>
            <a:pathLst>
              <a:path h="697463" w="12763107">
                <a:moveTo>
                  <a:pt x="0" y="0"/>
                </a:moveTo>
                <a:lnTo>
                  <a:pt x="12763107" y="0"/>
                </a:lnTo>
                <a:lnTo>
                  <a:pt x="12763107" y="697463"/>
                </a:lnTo>
                <a:lnTo>
                  <a:pt x="0" y="697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" t="-182714" r="-42323" b="-1411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743416" y="3354456"/>
            <a:ext cx="3669834" cy="3578088"/>
          </a:xfrm>
          <a:custGeom>
            <a:avLst/>
            <a:gdLst/>
            <a:ahLst/>
            <a:cxnLst/>
            <a:rect r="r" b="b" t="t" l="l"/>
            <a:pathLst>
              <a:path h="3578088" w="3669834">
                <a:moveTo>
                  <a:pt x="0" y="0"/>
                </a:moveTo>
                <a:lnTo>
                  <a:pt x="3669835" y="0"/>
                </a:lnTo>
                <a:lnTo>
                  <a:pt x="3669835" y="3578088"/>
                </a:lnTo>
                <a:lnTo>
                  <a:pt x="0" y="3578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68040" y="6861689"/>
            <a:ext cx="3925466" cy="3925466"/>
          </a:xfrm>
          <a:custGeom>
            <a:avLst/>
            <a:gdLst/>
            <a:ahLst/>
            <a:cxnLst/>
            <a:rect r="r" b="b" t="t" l="l"/>
            <a:pathLst>
              <a:path h="3925466" w="3925466">
                <a:moveTo>
                  <a:pt x="0" y="0"/>
                </a:moveTo>
                <a:lnTo>
                  <a:pt x="3925466" y="0"/>
                </a:lnTo>
                <a:lnTo>
                  <a:pt x="3925466" y="3925466"/>
                </a:lnTo>
                <a:lnTo>
                  <a:pt x="0" y="3925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96983" y="9379664"/>
            <a:ext cx="2124635" cy="907336"/>
          </a:xfrm>
          <a:custGeom>
            <a:avLst/>
            <a:gdLst/>
            <a:ahLst/>
            <a:cxnLst/>
            <a:rect r="r" b="b" t="t" l="l"/>
            <a:pathLst>
              <a:path h="907336" w="2124635">
                <a:moveTo>
                  <a:pt x="0" y="0"/>
                </a:moveTo>
                <a:lnTo>
                  <a:pt x="2124634" y="0"/>
                </a:lnTo>
                <a:lnTo>
                  <a:pt x="2124634" y="907336"/>
                </a:lnTo>
                <a:lnTo>
                  <a:pt x="0" y="90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3089" t="-2293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059" y="4641870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059" y="1871435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7"/>
                </a:lnTo>
                <a:lnTo>
                  <a:pt x="0" y="899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059" y="3701539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7"/>
                </a:lnTo>
                <a:lnTo>
                  <a:pt x="0" y="899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059" y="2763881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278" y="943302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32013" y="1565956"/>
            <a:ext cx="4069519" cy="3527672"/>
          </a:xfrm>
          <a:custGeom>
            <a:avLst/>
            <a:gdLst/>
            <a:ahLst/>
            <a:cxnLst/>
            <a:rect r="r" b="b" t="t" l="l"/>
            <a:pathLst>
              <a:path h="3527672" w="4069519">
                <a:moveTo>
                  <a:pt x="0" y="0"/>
                </a:moveTo>
                <a:lnTo>
                  <a:pt x="4069519" y="0"/>
                </a:lnTo>
                <a:lnTo>
                  <a:pt x="4069519" y="3527672"/>
                </a:lnTo>
                <a:lnTo>
                  <a:pt x="0" y="35276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3255" r="-16356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87603" y="5627028"/>
            <a:ext cx="12845782" cy="3592824"/>
          </a:xfrm>
          <a:custGeom>
            <a:avLst/>
            <a:gdLst/>
            <a:ahLst/>
            <a:cxnLst/>
            <a:rect r="r" b="b" t="t" l="l"/>
            <a:pathLst>
              <a:path h="3592824" w="12845782">
                <a:moveTo>
                  <a:pt x="0" y="0"/>
                </a:moveTo>
                <a:lnTo>
                  <a:pt x="12845782" y="0"/>
                </a:lnTo>
                <a:lnTo>
                  <a:pt x="12845782" y="3592824"/>
                </a:lnTo>
                <a:lnTo>
                  <a:pt x="0" y="35928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3821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76662" y="-34760"/>
            <a:ext cx="7734677" cy="106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sz="6228" b="true">
                <a:solidFill>
                  <a:srgbClr val="006C3F"/>
                </a:solidFill>
                <a:latin typeface="Recoleta Bold"/>
                <a:ea typeface="Recoleta Bold"/>
                <a:cs typeface="Recoleta Bold"/>
                <a:sym typeface="Recoleta Bold"/>
              </a:rPr>
              <a:t>Guardian de fraudes</a:t>
            </a:r>
          </a:p>
          <a:p>
            <a:pPr algn="ctr">
              <a:lnSpc>
                <a:spcPts val="872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25934" y="4861960"/>
            <a:ext cx="22837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Ajustes del Sistema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9366" y="2122776"/>
            <a:ext cx="22172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Analisis por cliente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8083" y="3913336"/>
            <a:ext cx="345980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Carga y Evaluación de Cliente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9583" y="2980542"/>
            <a:ext cx="295647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75A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Resumen de Anomalías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2597" y="1194643"/>
            <a:ext cx="17107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Visión General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715857" y="1393081"/>
            <a:ext cx="9406267" cy="3553071"/>
          </a:xfrm>
          <a:custGeom>
            <a:avLst/>
            <a:gdLst/>
            <a:ahLst/>
            <a:cxnLst/>
            <a:rect r="r" b="b" t="t" l="l"/>
            <a:pathLst>
              <a:path h="3553071" w="9406267">
                <a:moveTo>
                  <a:pt x="0" y="0"/>
                </a:moveTo>
                <a:lnTo>
                  <a:pt x="9406267" y="0"/>
                </a:lnTo>
                <a:lnTo>
                  <a:pt x="9406267" y="3553070"/>
                </a:lnTo>
                <a:lnTo>
                  <a:pt x="0" y="35530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2481" b="-8075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8357" y="-19447"/>
            <a:ext cx="4272687" cy="10461314"/>
            <a:chOff x="0" y="0"/>
            <a:chExt cx="1125317" cy="27552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5317" cy="2755243"/>
            </a:xfrm>
            <a:custGeom>
              <a:avLst/>
              <a:gdLst/>
              <a:ahLst/>
              <a:cxnLst/>
              <a:rect r="r" b="b" t="t" l="l"/>
              <a:pathLst>
                <a:path h="2755243" w="1125317">
                  <a:moveTo>
                    <a:pt x="0" y="0"/>
                  </a:moveTo>
                  <a:lnTo>
                    <a:pt x="1125317" y="0"/>
                  </a:lnTo>
                  <a:lnTo>
                    <a:pt x="1125317" y="2755243"/>
                  </a:lnTo>
                  <a:lnTo>
                    <a:pt x="0" y="2755243"/>
                  </a:lnTo>
                  <a:close/>
                </a:path>
              </a:pathLst>
            </a:custGeom>
            <a:solidFill>
              <a:srgbClr val="081E96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5317" cy="2793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11338" y="-3960961"/>
            <a:ext cx="7504978" cy="7921922"/>
          </a:xfrm>
          <a:custGeom>
            <a:avLst/>
            <a:gdLst/>
            <a:ahLst/>
            <a:cxnLst/>
            <a:rect r="r" b="b" t="t" l="l"/>
            <a:pathLst>
              <a:path h="7921922" w="7504978">
                <a:moveTo>
                  <a:pt x="0" y="0"/>
                </a:moveTo>
                <a:lnTo>
                  <a:pt x="7504979" y="0"/>
                </a:lnTo>
                <a:lnTo>
                  <a:pt x="7504979" y="7921922"/>
                </a:lnTo>
                <a:lnTo>
                  <a:pt x="0" y="792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34102" y="9589537"/>
            <a:ext cx="12763107" cy="697463"/>
          </a:xfrm>
          <a:custGeom>
            <a:avLst/>
            <a:gdLst/>
            <a:ahLst/>
            <a:cxnLst/>
            <a:rect r="r" b="b" t="t" l="l"/>
            <a:pathLst>
              <a:path h="697463" w="12763107">
                <a:moveTo>
                  <a:pt x="0" y="0"/>
                </a:moveTo>
                <a:lnTo>
                  <a:pt x="12763107" y="0"/>
                </a:lnTo>
                <a:lnTo>
                  <a:pt x="12763107" y="697463"/>
                </a:lnTo>
                <a:lnTo>
                  <a:pt x="0" y="697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" t="-182714" r="-42323" b="-1411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743416" y="3354456"/>
            <a:ext cx="3669834" cy="3578088"/>
          </a:xfrm>
          <a:custGeom>
            <a:avLst/>
            <a:gdLst/>
            <a:ahLst/>
            <a:cxnLst/>
            <a:rect r="r" b="b" t="t" l="l"/>
            <a:pathLst>
              <a:path h="3578088" w="3669834">
                <a:moveTo>
                  <a:pt x="0" y="0"/>
                </a:moveTo>
                <a:lnTo>
                  <a:pt x="3669835" y="0"/>
                </a:lnTo>
                <a:lnTo>
                  <a:pt x="3669835" y="3578088"/>
                </a:lnTo>
                <a:lnTo>
                  <a:pt x="0" y="3578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68040" y="6861689"/>
            <a:ext cx="3925466" cy="3925466"/>
          </a:xfrm>
          <a:custGeom>
            <a:avLst/>
            <a:gdLst/>
            <a:ahLst/>
            <a:cxnLst/>
            <a:rect r="r" b="b" t="t" l="l"/>
            <a:pathLst>
              <a:path h="3925466" w="3925466">
                <a:moveTo>
                  <a:pt x="0" y="0"/>
                </a:moveTo>
                <a:lnTo>
                  <a:pt x="3925466" y="0"/>
                </a:lnTo>
                <a:lnTo>
                  <a:pt x="3925466" y="3925466"/>
                </a:lnTo>
                <a:lnTo>
                  <a:pt x="0" y="3925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27338" y="9379664"/>
            <a:ext cx="2124635" cy="907336"/>
          </a:xfrm>
          <a:custGeom>
            <a:avLst/>
            <a:gdLst/>
            <a:ahLst/>
            <a:cxnLst/>
            <a:rect r="r" b="b" t="t" l="l"/>
            <a:pathLst>
              <a:path h="907336" w="2124635">
                <a:moveTo>
                  <a:pt x="0" y="0"/>
                </a:moveTo>
                <a:lnTo>
                  <a:pt x="2124634" y="0"/>
                </a:lnTo>
                <a:lnTo>
                  <a:pt x="2124634" y="907336"/>
                </a:lnTo>
                <a:lnTo>
                  <a:pt x="0" y="90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3089" t="-2293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059" y="4641870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059" y="1871435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7"/>
                </a:lnTo>
                <a:lnTo>
                  <a:pt x="0" y="899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059" y="3701539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7"/>
                </a:lnTo>
                <a:lnTo>
                  <a:pt x="0" y="899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059" y="2763881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278" y="943302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49140" y="1242268"/>
            <a:ext cx="13902832" cy="8110176"/>
          </a:xfrm>
          <a:custGeom>
            <a:avLst/>
            <a:gdLst/>
            <a:ahLst/>
            <a:cxnLst/>
            <a:rect r="r" b="b" t="t" l="l"/>
            <a:pathLst>
              <a:path h="8110176" w="13902832">
                <a:moveTo>
                  <a:pt x="0" y="0"/>
                </a:moveTo>
                <a:lnTo>
                  <a:pt x="13902832" y="0"/>
                </a:lnTo>
                <a:lnTo>
                  <a:pt x="13902832" y="8110176"/>
                </a:lnTo>
                <a:lnTo>
                  <a:pt x="0" y="8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2048" r="-686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573294" y="8076287"/>
            <a:ext cx="1496270" cy="1496270"/>
          </a:xfrm>
          <a:custGeom>
            <a:avLst/>
            <a:gdLst/>
            <a:ahLst/>
            <a:cxnLst/>
            <a:rect r="r" b="b" t="t" l="l"/>
            <a:pathLst>
              <a:path h="1496270" w="1496270">
                <a:moveTo>
                  <a:pt x="0" y="0"/>
                </a:moveTo>
                <a:lnTo>
                  <a:pt x="1496269" y="0"/>
                </a:lnTo>
                <a:lnTo>
                  <a:pt x="1496269" y="1496270"/>
                </a:lnTo>
                <a:lnTo>
                  <a:pt x="0" y="1496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775864" y="8284795"/>
            <a:ext cx="3157222" cy="539627"/>
          </a:xfrm>
          <a:custGeom>
            <a:avLst/>
            <a:gdLst/>
            <a:ahLst/>
            <a:cxnLst/>
            <a:rect r="r" b="b" t="t" l="l"/>
            <a:pathLst>
              <a:path h="539627" w="3157222">
                <a:moveTo>
                  <a:pt x="0" y="0"/>
                </a:moveTo>
                <a:lnTo>
                  <a:pt x="3157222" y="0"/>
                </a:lnTo>
                <a:lnTo>
                  <a:pt x="3157222" y="539627"/>
                </a:lnTo>
                <a:lnTo>
                  <a:pt x="0" y="5396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95576" y="8948739"/>
            <a:ext cx="2134906" cy="619123"/>
          </a:xfrm>
          <a:custGeom>
            <a:avLst/>
            <a:gdLst/>
            <a:ahLst/>
            <a:cxnLst/>
            <a:rect r="r" b="b" t="t" l="l"/>
            <a:pathLst>
              <a:path h="619123" w="2134906">
                <a:moveTo>
                  <a:pt x="0" y="0"/>
                </a:moveTo>
                <a:lnTo>
                  <a:pt x="2134906" y="0"/>
                </a:lnTo>
                <a:lnTo>
                  <a:pt x="2134906" y="619122"/>
                </a:lnTo>
                <a:lnTo>
                  <a:pt x="0" y="6191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276662" y="-34760"/>
            <a:ext cx="7734677" cy="106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sz="6228" b="true">
                <a:solidFill>
                  <a:srgbClr val="006C3F"/>
                </a:solidFill>
                <a:latin typeface="Recoleta Bold"/>
                <a:ea typeface="Recoleta Bold"/>
                <a:cs typeface="Recoleta Bold"/>
                <a:sym typeface="Recoleta Bold"/>
              </a:rPr>
              <a:t>Guardian de fraudes</a:t>
            </a:r>
          </a:p>
          <a:p>
            <a:pPr algn="ctr">
              <a:lnSpc>
                <a:spcPts val="872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25934" y="4861960"/>
            <a:ext cx="22837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Ajustes del Sistema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9366" y="2122776"/>
            <a:ext cx="22172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Analisis por cliente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770" y="3913336"/>
            <a:ext cx="37104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75A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Carga y Evaluación de Cliente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8210" y="2980542"/>
            <a:ext cx="277921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Resumen de Anomalías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1280" y="1194643"/>
            <a:ext cx="18334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75A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Visión General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88888" y="8356171"/>
            <a:ext cx="4369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A454"/>
                </a:solidFill>
                <a:latin typeface="Open Sans"/>
                <a:ea typeface="Open Sans"/>
                <a:cs typeface="Open Sans"/>
                <a:sym typeface="Open Sans"/>
              </a:rPr>
              <a:t>.csv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90049" y="9059863"/>
            <a:ext cx="84266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6C3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Cargar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8357" y="-19447"/>
            <a:ext cx="4272687" cy="10461314"/>
            <a:chOff x="0" y="0"/>
            <a:chExt cx="1125317" cy="27552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5317" cy="2755243"/>
            </a:xfrm>
            <a:custGeom>
              <a:avLst/>
              <a:gdLst/>
              <a:ahLst/>
              <a:cxnLst/>
              <a:rect r="r" b="b" t="t" l="l"/>
              <a:pathLst>
                <a:path h="2755243" w="1125317">
                  <a:moveTo>
                    <a:pt x="0" y="0"/>
                  </a:moveTo>
                  <a:lnTo>
                    <a:pt x="1125317" y="0"/>
                  </a:lnTo>
                  <a:lnTo>
                    <a:pt x="1125317" y="2755243"/>
                  </a:lnTo>
                  <a:lnTo>
                    <a:pt x="0" y="2755243"/>
                  </a:lnTo>
                  <a:close/>
                </a:path>
              </a:pathLst>
            </a:custGeom>
            <a:solidFill>
              <a:srgbClr val="081E96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5317" cy="2793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11338" y="-3960961"/>
            <a:ext cx="7504978" cy="7921922"/>
          </a:xfrm>
          <a:custGeom>
            <a:avLst/>
            <a:gdLst/>
            <a:ahLst/>
            <a:cxnLst/>
            <a:rect r="r" b="b" t="t" l="l"/>
            <a:pathLst>
              <a:path h="7921922" w="7504978">
                <a:moveTo>
                  <a:pt x="0" y="0"/>
                </a:moveTo>
                <a:lnTo>
                  <a:pt x="7504979" y="0"/>
                </a:lnTo>
                <a:lnTo>
                  <a:pt x="7504979" y="7921922"/>
                </a:lnTo>
                <a:lnTo>
                  <a:pt x="0" y="792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34102" y="9589537"/>
            <a:ext cx="12763107" cy="697463"/>
          </a:xfrm>
          <a:custGeom>
            <a:avLst/>
            <a:gdLst/>
            <a:ahLst/>
            <a:cxnLst/>
            <a:rect r="r" b="b" t="t" l="l"/>
            <a:pathLst>
              <a:path h="697463" w="12763107">
                <a:moveTo>
                  <a:pt x="0" y="0"/>
                </a:moveTo>
                <a:lnTo>
                  <a:pt x="12763107" y="0"/>
                </a:lnTo>
                <a:lnTo>
                  <a:pt x="12763107" y="697463"/>
                </a:lnTo>
                <a:lnTo>
                  <a:pt x="0" y="697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" t="-182714" r="-42323" b="-1411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743416" y="3354456"/>
            <a:ext cx="3669834" cy="3578088"/>
          </a:xfrm>
          <a:custGeom>
            <a:avLst/>
            <a:gdLst/>
            <a:ahLst/>
            <a:cxnLst/>
            <a:rect r="r" b="b" t="t" l="l"/>
            <a:pathLst>
              <a:path h="3578088" w="3669834">
                <a:moveTo>
                  <a:pt x="0" y="0"/>
                </a:moveTo>
                <a:lnTo>
                  <a:pt x="3669835" y="0"/>
                </a:lnTo>
                <a:lnTo>
                  <a:pt x="3669835" y="3578088"/>
                </a:lnTo>
                <a:lnTo>
                  <a:pt x="0" y="3578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68040" y="6861689"/>
            <a:ext cx="3925466" cy="3925466"/>
          </a:xfrm>
          <a:custGeom>
            <a:avLst/>
            <a:gdLst/>
            <a:ahLst/>
            <a:cxnLst/>
            <a:rect r="r" b="b" t="t" l="l"/>
            <a:pathLst>
              <a:path h="3925466" w="3925466">
                <a:moveTo>
                  <a:pt x="0" y="0"/>
                </a:moveTo>
                <a:lnTo>
                  <a:pt x="3925466" y="0"/>
                </a:lnTo>
                <a:lnTo>
                  <a:pt x="3925466" y="3925466"/>
                </a:lnTo>
                <a:lnTo>
                  <a:pt x="0" y="3925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05641" y="9472471"/>
            <a:ext cx="1907318" cy="814529"/>
          </a:xfrm>
          <a:custGeom>
            <a:avLst/>
            <a:gdLst/>
            <a:ahLst/>
            <a:cxnLst/>
            <a:rect r="r" b="b" t="t" l="l"/>
            <a:pathLst>
              <a:path h="814529" w="1907318">
                <a:moveTo>
                  <a:pt x="0" y="0"/>
                </a:moveTo>
                <a:lnTo>
                  <a:pt x="1907318" y="0"/>
                </a:lnTo>
                <a:lnTo>
                  <a:pt x="1907318" y="814529"/>
                </a:lnTo>
                <a:lnTo>
                  <a:pt x="0" y="814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3089" t="-2293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059" y="4641870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059" y="1871435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7"/>
                </a:lnTo>
                <a:lnTo>
                  <a:pt x="0" y="899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059" y="3701539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7"/>
                </a:lnTo>
                <a:lnTo>
                  <a:pt x="0" y="899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059" y="2763881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278" y="943302"/>
            <a:ext cx="3932492" cy="899558"/>
          </a:xfrm>
          <a:custGeom>
            <a:avLst/>
            <a:gdLst/>
            <a:ahLst/>
            <a:cxnLst/>
            <a:rect r="r" b="b" t="t" l="l"/>
            <a:pathLst>
              <a:path h="899558" w="3932492">
                <a:moveTo>
                  <a:pt x="0" y="0"/>
                </a:moveTo>
                <a:lnTo>
                  <a:pt x="3932492" y="0"/>
                </a:lnTo>
                <a:lnTo>
                  <a:pt x="3932492" y="899558"/>
                </a:lnTo>
                <a:lnTo>
                  <a:pt x="0" y="89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72215" y="943302"/>
            <a:ext cx="12977463" cy="8646235"/>
          </a:xfrm>
          <a:custGeom>
            <a:avLst/>
            <a:gdLst/>
            <a:ahLst/>
            <a:cxnLst/>
            <a:rect r="r" b="b" t="t" l="l"/>
            <a:pathLst>
              <a:path h="8646235" w="12977463">
                <a:moveTo>
                  <a:pt x="0" y="0"/>
                </a:moveTo>
                <a:lnTo>
                  <a:pt x="12977464" y="0"/>
                </a:lnTo>
                <a:lnTo>
                  <a:pt x="12977464" y="8646235"/>
                </a:lnTo>
                <a:lnTo>
                  <a:pt x="0" y="86462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95643" y="5541428"/>
            <a:ext cx="6760778" cy="4031114"/>
          </a:xfrm>
          <a:custGeom>
            <a:avLst/>
            <a:gdLst/>
            <a:ahLst/>
            <a:cxnLst/>
            <a:rect r="r" b="b" t="t" l="l"/>
            <a:pathLst>
              <a:path h="4031114" w="6760778">
                <a:moveTo>
                  <a:pt x="0" y="0"/>
                </a:moveTo>
                <a:lnTo>
                  <a:pt x="6760779" y="0"/>
                </a:lnTo>
                <a:lnTo>
                  <a:pt x="6760779" y="4031114"/>
                </a:lnTo>
                <a:lnTo>
                  <a:pt x="0" y="4031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76662" y="-34760"/>
            <a:ext cx="7734677" cy="106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sz="6228" b="true">
                <a:solidFill>
                  <a:srgbClr val="006C3F"/>
                </a:solidFill>
                <a:latin typeface="Recoleta Bold"/>
                <a:ea typeface="Recoleta Bold"/>
                <a:cs typeface="Recoleta Bold"/>
                <a:sym typeface="Recoleta Bold"/>
              </a:rPr>
              <a:t>Guardian de fraudes</a:t>
            </a:r>
          </a:p>
          <a:p>
            <a:pPr algn="ctr">
              <a:lnSpc>
                <a:spcPts val="872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38274" y="4861960"/>
            <a:ext cx="2459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75A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Ajustes del Sistema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9366" y="2122776"/>
            <a:ext cx="221724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Analisis por cliente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8083" y="3913336"/>
            <a:ext cx="345980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Carga y Evaluación de Cliente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8210" y="2980542"/>
            <a:ext cx="277921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75A80"/>
                </a:solidFill>
                <a:latin typeface="Open Sans"/>
                <a:ea typeface="Open Sans"/>
                <a:cs typeface="Open Sans"/>
                <a:sym typeface="Open Sans"/>
              </a:rPr>
              <a:t>Resumen de Anomalías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1280" y="1194643"/>
            <a:ext cx="18334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75A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Visión General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DAGkkEKYO0Q</dc:identifier>
  <dcterms:modified xsi:type="dcterms:W3CDTF">2011-08-01T06:04:30Z</dcterms:modified>
  <cp:revision>1</cp:revision>
  <dc:title>Coffee Break</dc:title>
</cp:coreProperties>
</file>